
<file path=[Content_Types].xml><?xml version="1.0" encoding="utf-8"?>
<Types xmlns="http://schemas.openxmlformats.org/package/2006/content-types">
  <Default Extension="fntdata" ContentType="application/x-fontdata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Bebas Neue"/>
      <p:regular r:id="rId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BebasNeue-regular.fntdata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1" Type="http://schemas.openxmlformats.org/officeDocument/2006/relationships/customXml" Target="../customXml/item3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2.xml"/><Relationship Id="rId4" Type="http://schemas.openxmlformats.org/officeDocument/2006/relationships/slideMaster" Target="slideMasters/slideMaster1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" name="Google Shape;3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2451cffbbf6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2451cffbbf6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5264750" y="2415125"/>
            <a:ext cx="3538500" cy="17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72F91"/>
              </a:buClr>
              <a:buSzPts val="3000"/>
              <a:buFont typeface="Bebas Neue"/>
              <a:buNone/>
              <a:defRPr b="0" sz="3000">
                <a:solidFill>
                  <a:srgbClr val="472F9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500"/>
              <a:buNone/>
              <a:defRPr b="1" sz="3500">
                <a:solidFill>
                  <a:srgbClr val="33313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500"/>
              <a:buNone/>
              <a:defRPr b="1" sz="3500">
                <a:solidFill>
                  <a:srgbClr val="33313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500"/>
              <a:buNone/>
              <a:defRPr b="1" sz="3500">
                <a:solidFill>
                  <a:srgbClr val="33313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500"/>
              <a:buNone/>
              <a:defRPr b="1" sz="3500">
                <a:solidFill>
                  <a:srgbClr val="33313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500"/>
              <a:buNone/>
              <a:defRPr b="1" sz="3500">
                <a:solidFill>
                  <a:srgbClr val="33313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500"/>
              <a:buNone/>
              <a:defRPr b="1" sz="3500">
                <a:solidFill>
                  <a:srgbClr val="33313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500"/>
              <a:buNone/>
              <a:defRPr b="1" sz="3500">
                <a:solidFill>
                  <a:srgbClr val="33313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500"/>
              <a:buNone/>
              <a:defRPr b="1" sz="3500">
                <a:solidFill>
                  <a:srgbClr val="33313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/>
          <p:nvPr>
            <p:ph idx="1" type="body"/>
          </p:nvPr>
        </p:nvSpPr>
        <p:spPr>
          <a:xfrm>
            <a:off x="311700" y="1253025"/>
            <a:ext cx="8520600" cy="304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type="title"/>
          </p:nvPr>
        </p:nvSpPr>
        <p:spPr>
          <a:xfrm>
            <a:off x="311700" y="141475"/>
            <a:ext cx="6711300" cy="98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/>
          <p:nvPr>
            <p:ph type="ctrTitle"/>
          </p:nvPr>
        </p:nvSpPr>
        <p:spPr>
          <a:xfrm>
            <a:off x="5264750" y="2415125"/>
            <a:ext cx="3538500" cy="17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ED1C24"/>
              </a:buClr>
              <a:buSzPts val="3000"/>
              <a:buFont typeface="Bebas Neue"/>
              <a:buNone/>
              <a:defRPr b="0" sz="3000">
                <a:solidFill>
                  <a:srgbClr val="ED1C24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500"/>
              <a:buNone/>
              <a:defRPr b="1" sz="3500">
                <a:solidFill>
                  <a:srgbClr val="33313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500"/>
              <a:buNone/>
              <a:defRPr b="1" sz="3500">
                <a:solidFill>
                  <a:srgbClr val="33313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500"/>
              <a:buNone/>
              <a:defRPr b="1" sz="3500">
                <a:solidFill>
                  <a:srgbClr val="33313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500"/>
              <a:buNone/>
              <a:defRPr b="1" sz="3500">
                <a:solidFill>
                  <a:srgbClr val="33313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500"/>
              <a:buNone/>
              <a:defRPr b="1" sz="3500">
                <a:solidFill>
                  <a:srgbClr val="33313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500"/>
              <a:buNone/>
              <a:defRPr b="1" sz="3500">
                <a:solidFill>
                  <a:srgbClr val="33313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500"/>
              <a:buNone/>
              <a:defRPr b="1" sz="3500">
                <a:solidFill>
                  <a:srgbClr val="33313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500"/>
              <a:buNone/>
              <a:defRPr b="1" sz="3500">
                <a:solidFill>
                  <a:srgbClr val="33313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/>
          <p:nvPr>
            <p:ph type="title"/>
          </p:nvPr>
        </p:nvSpPr>
        <p:spPr>
          <a:xfrm>
            <a:off x="311700" y="141475"/>
            <a:ext cx="6711300" cy="98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C3269"/>
              </a:buClr>
              <a:buSzPts val="2500"/>
              <a:buNone/>
              <a:defRPr b="0" sz="2500">
                <a:solidFill>
                  <a:srgbClr val="1C326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" name="Google Shape;14;p4"/>
          <p:cNvSpPr txBox="1"/>
          <p:nvPr>
            <p:ph idx="1" type="body"/>
          </p:nvPr>
        </p:nvSpPr>
        <p:spPr>
          <a:xfrm>
            <a:off x="311700" y="1212625"/>
            <a:ext cx="8520600" cy="312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title"/>
          </p:nvPr>
        </p:nvSpPr>
        <p:spPr>
          <a:xfrm>
            <a:off x="311700" y="141475"/>
            <a:ext cx="6711300" cy="98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" name="Google Shape;17;p5"/>
          <p:cNvSpPr txBox="1"/>
          <p:nvPr>
            <p:ph idx="1" type="body"/>
          </p:nvPr>
        </p:nvSpPr>
        <p:spPr>
          <a:xfrm>
            <a:off x="311700" y="1222725"/>
            <a:ext cx="3999900" cy="311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8" name="Google Shape;18;p5"/>
          <p:cNvSpPr txBox="1"/>
          <p:nvPr>
            <p:ph idx="2" type="body"/>
          </p:nvPr>
        </p:nvSpPr>
        <p:spPr>
          <a:xfrm>
            <a:off x="4832400" y="1222725"/>
            <a:ext cx="3999900" cy="311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/>
          <p:nvPr>
            <p:ph type="title"/>
          </p:nvPr>
        </p:nvSpPr>
        <p:spPr>
          <a:xfrm>
            <a:off x="311700" y="141475"/>
            <a:ext cx="6711300" cy="98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/>
          <p:nvPr>
            <p:ph type="title"/>
          </p:nvPr>
        </p:nvSpPr>
        <p:spPr>
          <a:xfrm>
            <a:off x="288825" y="131375"/>
            <a:ext cx="3379200" cy="101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" name="Google Shape;23;p7"/>
          <p:cNvSpPr txBox="1"/>
          <p:nvPr>
            <p:ph idx="1" type="body"/>
          </p:nvPr>
        </p:nvSpPr>
        <p:spPr>
          <a:xfrm>
            <a:off x="288825" y="1212625"/>
            <a:ext cx="3561300" cy="30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8"/>
          <p:cNvSpPr txBox="1"/>
          <p:nvPr>
            <p:ph type="title"/>
          </p:nvPr>
        </p:nvSpPr>
        <p:spPr>
          <a:xfrm>
            <a:off x="298750" y="450150"/>
            <a:ext cx="85464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9"/>
          <p:cNvSpPr txBox="1"/>
          <p:nvPr>
            <p:ph type="title"/>
          </p:nvPr>
        </p:nvSpPr>
        <p:spPr>
          <a:xfrm>
            <a:off x="265500" y="52452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9" name="Google Shape;29;p9"/>
          <p:cNvSpPr txBox="1"/>
          <p:nvPr>
            <p:ph idx="1" type="subTitle"/>
          </p:nvPr>
        </p:nvSpPr>
        <p:spPr>
          <a:xfrm>
            <a:off x="265500" y="2951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0" name="Google Shape;30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/>
          <p:nvPr>
            <p:ph idx="1" type="body"/>
          </p:nvPr>
        </p:nvSpPr>
        <p:spPr>
          <a:xfrm>
            <a:off x="140250" y="3772600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141475"/>
            <a:ext cx="6711300" cy="9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72F91"/>
              </a:buClr>
              <a:buSzPts val="2800"/>
              <a:buFont typeface="Bebas Neue"/>
              <a:buNone/>
              <a:defRPr sz="2800">
                <a:solidFill>
                  <a:srgbClr val="472F9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12625"/>
            <a:ext cx="8520600" cy="31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/>
          <p:nvPr>
            <p:ph type="ctrTitle"/>
          </p:nvPr>
        </p:nvSpPr>
        <p:spPr>
          <a:xfrm>
            <a:off x="5264750" y="2415125"/>
            <a:ext cx="3538500" cy="17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WRITE TITLE HERE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/>
          <p:nvPr>
            <p:ph type="title"/>
          </p:nvPr>
        </p:nvSpPr>
        <p:spPr>
          <a:xfrm>
            <a:off x="311700" y="141475"/>
            <a:ext cx="6711300" cy="98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72F91"/>
                </a:solidFill>
              </a:rPr>
              <a:t>WRITE TITLE HERE</a:t>
            </a:r>
            <a:endParaRPr sz="2800">
              <a:solidFill>
                <a:srgbClr val="472F91"/>
              </a:solidFill>
            </a:endParaRPr>
          </a:p>
        </p:txBody>
      </p:sp>
      <p:sp>
        <p:nvSpPr>
          <p:cNvPr id="47" name="Google Shape;47;p14"/>
          <p:cNvSpPr txBox="1"/>
          <p:nvPr>
            <p:ph idx="1" type="body"/>
          </p:nvPr>
        </p:nvSpPr>
        <p:spPr>
          <a:xfrm>
            <a:off x="311700" y="1212625"/>
            <a:ext cx="8520600" cy="312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B846DA9B026F47BC126C9C0F736397" ma:contentTypeVersion="23" ma:contentTypeDescription="Create a new document." ma:contentTypeScope="" ma:versionID="e3f33f6861f9ad23d3e10e4a402718fc">
  <xsd:schema xmlns:xsd="http://www.w3.org/2001/XMLSchema" xmlns:xs="http://www.w3.org/2001/XMLSchema" xmlns:p="http://schemas.microsoft.com/office/2006/metadata/properties" xmlns:ns1="http://schemas.microsoft.com/sharepoint/v3" xmlns:ns2="f41fa17a-99c4-4c5f-bcb4-a52bd907e64f" xmlns:ns3="eb3f7de7-c935-4ca6-a12c-1f73773710ec" targetNamespace="http://schemas.microsoft.com/office/2006/metadata/properties" ma:root="true" ma:fieldsID="e90a8a013b7438a8c374c24b0f6a1cb0" ns1:_="" ns2:_="" ns3:_="">
    <xsd:import namespace="http://schemas.microsoft.com/sharepoint/v3"/>
    <xsd:import namespace="f41fa17a-99c4-4c5f-bcb4-a52bd907e64f"/>
    <xsd:import namespace="eb3f7de7-c935-4ca6-a12c-1f73773710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Numbe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fa17a-99c4-4c5f-bcb4-a52bd907e6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720c72ca-3d5e-4053-bfc4-d5117e56c9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8" nillable="true" ma:displayName="Image" ma:format="Thumbnail" ma:internalName="Image">
      <xsd:simpleType>
        <xsd:restriction base="dms:Unknown"/>
      </xsd:simpleType>
    </xsd:element>
    <xsd:element name="Number" ma:index="29" nillable="true" ma:displayName="Number" ma:format="Dropdown" ma:internalName="Number" ma:percentage="FALSE">
      <xsd:simpleType>
        <xsd:restriction base="dms:Number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f7de7-c935-4ca6-a12c-1f73773710e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eb20398-0988-4e55-b57f-05d62d7b8281}" ma:internalName="TaxCatchAll" ma:showField="CatchAllData" ma:web="eb3f7de7-c935-4ca6-a12c-1f73773710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f41fa17a-99c4-4c5f-bcb4-a52bd907e64f" xsi:nil="true"/>
    <Number xmlns="f41fa17a-99c4-4c5f-bcb4-a52bd907e64f" xsi:nil="true"/>
    <TaxCatchAll xmlns="eb3f7de7-c935-4ca6-a12c-1f73773710ec" xsi:nil="true"/>
    <_ip_UnifiedCompliancePolicyProperties xmlns="http://schemas.microsoft.com/sharepoint/v3" xsi:nil="true"/>
    <lcf76f155ced4ddcb4097134ff3c332f xmlns="f41fa17a-99c4-4c5f-bcb4-a52bd907e6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42D1F5A-58D7-426A-BA51-A6566A779A5F}"/>
</file>

<file path=customXml/itemProps2.xml><?xml version="1.0" encoding="utf-8"?>
<ds:datastoreItem xmlns:ds="http://schemas.openxmlformats.org/officeDocument/2006/customXml" ds:itemID="{7F8AED74-99F2-432F-8564-231A224BFF08}"/>
</file>

<file path=customXml/itemProps3.xml><?xml version="1.0" encoding="utf-8"?>
<ds:datastoreItem xmlns:ds="http://schemas.openxmlformats.org/officeDocument/2006/customXml" ds:itemID="{8FC0C49C-16D0-4665-B69B-D16EC9B3D25B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0x01010085B846DA9B026F47BC126C9C0F736397</vt:lpwstr>
  </property>
</Properties>
</file>